
<file path=[Content_Types].xml><?xml version="1.0" encoding="utf-8"?>
<Types xmlns="http://schemas.openxmlformats.org/package/2006/content-types"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2" r:id="rId4"/>
    <p:sldId id="261" r:id="rId5"/>
    <p:sldId id="260" r:id="rId6"/>
    <p:sldId id="264" r:id="rId7"/>
    <p:sldId id="265" r:id="rId8"/>
    <p:sldId id="266" r:id="rId9"/>
    <p:sldId id="259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8" d="100"/>
          <a:sy n="78" d="100"/>
        </p:scale>
        <p:origin x="64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C537-9F5E-46FA-8284-25DEA7632FF1}" type="datetimeFigureOut">
              <a:rPr lang="en-US" smtClean="0"/>
              <a:t>2/23/2017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6FE3-A1B1-4131-A86C-84A52EB05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446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C537-9F5E-46FA-8284-25DEA7632FF1}" type="datetimeFigureOut">
              <a:rPr lang="en-US" smtClean="0"/>
              <a:t>2/23/2017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6FE3-A1B1-4131-A86C-84A52EB05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620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C537-9F5E-46FA-8284-25DEA7632FF1}" type="datetimeFigureOut">
              <a:rPr lang="en-US" smtClean="0"/>
              <a:t>2/23/2017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6FE3-A1B1-4131-A86C-84A52EB05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24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C537-9F5E-46FA-8284-25DEA7632FF1}" type="datetimeFigureOut">
              <a:rPr lang="en-US" smtClean="0"/>
              <a:t>2/23/2017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6FE3-A1B1-4131-A86C-84A52EB05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114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C537-9F5E-46FA-8284-25DEA7632FF1}" type="datetimeFigureOut">
              <a:rPr lang="en-US" smtClean="0"/>
              <a:t>2/23/2017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6FE3-A1B1-4131-A86C-84A52EB05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02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C537-9F5E-46FA-8284-25DEA7632FF1}" type="datetimeFigureOut">
              <a:rPr lang="en-US" smtClean="0"/>
              <a:t>2/23/2017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6FE3-A1B1-4131-A86C-84A52EB05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311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C537-9F5E-46FA-8284-25DEA7632FF1}" type="datetimeFigureOut">
              <a:rPr lang="en-US" smtClean="0"/>
              <a:t>2/23/2017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6FE3-A1B1-4131-A86C-84A52EB05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409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C537-9F5E-46FA-8284-25DEA7632FF1}" type="datetimeFigureOut">
              <a:rPr lang="en-US" smtClean="0"/>
              <a:t>2/23/2017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6FE3-A1B1-4131-A86C-84A52EB05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486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C537-9F5E-46FA-8284-25DEA7632FF1}" type="datetimeFigureOut">
              <a:rPr lang="en-US" smtClean="0"/>
              <a:t>2/23/2017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6FE3-A1B1-4131-A86C-84A52EB05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367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C537-9F5E-46FA-8284-25DEA7632FF1}" type="datetimeFigureOut">
              <a:rPr lang="en-US" smtClean="0"/>
              <a:t>2/23/2017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6FE3-A1B1-4131-A86C-84A52EB05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88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C537-9F5E-46FA-8284-25DEA7632FF1}" type="datetimeFigureOut">
              <a:rPr lang="en-US" smtClean="0"/>
              <a:t>2/23/2017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6FE3-A1B1-4131-A86C-84A52EB05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43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3C537-9F5E-46FA-8284-25DEA7632FF1}" type="datetimeFigureOut">
              <a:rPr lang="en-US" smtClean="0"/>
              <a:t>2/23/2017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06FE3-A1B1-4131-A86C-84A52EB05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253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security.engineering/talks/journalists2017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latin typeface="+mn-lt"/>
              </a:rPr>
              <a:t>Cybersecurity for Journalists</a:t>
            </a:r>
            <a:br>
              <a:rPr lang="en-US" b="1" dirty="0" smtClean="0">
                <a:latin typeface="+mn-lt"/>
              </a:rPr>
            </a:br>
            <a:r>
              <a:rPr lang="en-US" b="1" dirty="0" smtClean="0">
                <a:latin typeface="+mn-lt"/>
              </a:rPr>
              <a:t>(and Everyone!)</a:t>
            </a:r>
            <a:endParaRPr lang="en-US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02484"/>
            <a:ext cx="9144000" cy="1884362"/>
          </a:xfrm>
        </p:spPr>
        <p:txBody>
          <a:bodyPr>
            <a:noAutofit/>
          </a:bodyPr>
          <a:lstStyle/>
          <a:p>
            <a:r>
              <a:rPr lang="en-US" sz="4000" b="1" dirty="0" smtClean="0"/>
              <a:t>Thursday, February 23, 2017</a:t>
            </a:r>
          </a:p>
          <a:p>
            <a:r>
              <a:rPr lang="en-US" sz="4000" b="1" dirty="0" smtClean="0"/>
              <a:t>Media School</a:t>
            </a:r>
          </a:p>
          <a:p>
            <a:r>
              <a:rPr lang="en-US" sz="4000" b="1" dirty="0" smtClean="0"/>
              <a:t>Indiana University 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31639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65758"/>
            <a:ext cx="9144000" cy="809897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+mn-lt"/>
              </a:rPr>
              <a:t>Resources</a:t>
            </a:r>
            <a:endParaRPr lang="en-US" sz="3600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6023" y="1306286"/>
            <a:ext cx="10580914" cy="5120640"/>
          </a:xfrm>
        </p:spPr>
        <p:txBody>
          <a:bodyPr>
            <a:noAutofit/>
          </a:bodyPr>
          <a:lstStyle/>
          <a:p>
            <a:pPr lvl="1" algn="l"/>
            <a:endParaRPr lang="en-US" sz="3600" b="1" dirty="0" smtClean="0">
              <a:hlinkClick r:id="rId2"/>
            </a:endParaRPr>
          </a:p>
          <a:p>
            <a:pPr lvl="1" algn="l"/>
            <a:r>
              <a:rPr lang="en-US" sz="3600" b="1" dirty="0" smtClean="0">
                <a:hlinkClick r:id="rId2"/>
              </a:rPr>
              <a:t>http</a:t>
            </a:r>
            <a:r>
              <a:rPr lang="en-US" sz="3600" b="1" dirty="0">
                <a:hlinkClick r:id="rId2"/>
              </a:rPr>
              <a:t>://security.engineering/talks/journalists2017</a:t>
            </a:r>
            <a:r>
              <a:rPr lang="en-US" sz="3600" b="1" dirty="0" smtClean="0">
                <a:hlinkClick r:id="rId2"/>
              </a:rPr>
              <a:t>/</a:t>
            </a:r>
            <a:r>
              <a:rPr lang="en-US" sz="3600" b="1" dirty="0" smtClean="0"/>
              <a:t> </a:t>
            </a:r>
            <a:endParaRPr lang="en-US" sz="3600" b="1" dirty="0"/>
          </a:p>
          <a:p>
            <a:pPr marL="914400" lvl="1" indent="-457200" algn="l">
              <a:buFont typeface="Arial" panose="020B0604020202020204" pitchFamily="34" charset="0"/>
              <a:buChar char="•"/>
            </a:pPr>
            <a:endParaRPr lang="en-US" sz="2800" b="1" dirty="0" smtClean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1" dirty="0" smtClean="0"/>
              <a:t>Susan </a:t>
            </a:r>
            <a:r>
              <a:rPr lang="en-US" sz="3200" b="1" dirty="0"/>
              <a:t>Sons’ – Cybersecurity Basics and </a:t>
            </a:r>
            <a:r>
              <a:rPr lang="en-US" sz="3200" b="1" dirty="0" smtClean="0"/>
              <a:t>Strategies</a:t>
            </a:r>
            <a:endParaRPr lang="en-US" sz="3200" b="1" dirty="0"/>
          </a:p>
          <a:p>
            <a:pPr algn="l"/>
            <a:endParaRPr lang="en-US" sz="3200" b="1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1" dirty="0"/>
              <a:t>These </a:t>
            </a:r>
            <a:r>
              <a:rPr lang="en-US" sz="3200" b="1" dirty="0" smtClean="0"/>
              <a:t>slides</a:t>
            </a:r>
            <a:endParaRPr lang="en-US" sz="3200" b="1" dirty="0"/>
          </a:p>
          <a:p>
            <a:pPr algn="l"/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05372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65758"/>
            <a:ext cx="9144000" cy="809897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latin typeface="+mn-lt"/>
              </a:rPr>
              <a:t>Panelists</a:t>
            </a:r>
            <a:endParaRPr lang="en-US" sz="4400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6023" y="1306286"/>
            <a:ext cx="10580914" cy="5120640"/>
          </a:xfrm>
        </p:spPr>
        <p:txBody>
          <a:bodyPr>
            <a:noAutofit/>
          </a:bodyPr>
          <a:lstStyle/>
          <a:p>
            <a:pPr algn="l"/>
            <a:endParaRPr lang="en-US" sz="800" b="1" dirty="0" smtClean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000" b="1" dirty="0" smtClean="0"/>
              <a:t>Nate Cardozo, </a:t>
            </a:r>
            <a:r>
              <a:rPr lang="en-US" sz="4000" dirty="0" smtClean="0"/>
              <a:t>Electronic Frontier Foundation</a:t>
            </a:r>
          </a:p>
          <a:p>
            <a:pPr algn="l"/>
            <a:endParaRPr lang="en-US" sz="800" dirty="0" smtClean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000" b="1" dirty="0" smtClean="0"/>
              <a:t>Anthony L. Fargo, </a:t>
            </a:r>
            <a:r>
              <a:rPr lang="en-US" sz="4000" dirty="0" smtClean="0"/>
              <a:t>IU Center for International Media Law and Policy</a:t>
            </a:r>
          </a:p>
          <a:p>
            <a:pPr algn="l"/>
            <a:endParaRPr lang="en-US" sz="800" dirty="0" smtClean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000" b="1" dirty="0" smtClean="0"/>
              <a:t>Marisa Kwiatkowski, </a:t>
            </a:r>
            <a:r>
              <a:rPr lang="en-US" sz="4000" dirty="0" smtClean="0"/>
              <a:t>Indianapolis Star</a:t>
            </a:r>
          </a:p>
          <a:p>
            <a:pPr algn="l"/>
            <a:endParaRPr lang="en-US" sz="800" dirty="0" smtClean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000" b="1" dirty="0" smtClean="0"/>
              <a:t>Susan Sons, </a:t>
            </a:r>
            <a:r>
              <a:rPr lang="en-US" sz="4000" dirty="0" smtClean="0"/>
              <a:t>IU Center for Applied Cybersecurity Research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3849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65758"/>
            <a:ext cx="9144000" cy="809897"/>
          </a:xfrm>
        </p:spPr>
        <p:txBody>
          <a:bodyPr>
            <a:normAutofit/>
          </a:bodyPr>
          <a:lstStyle/>
          <a:p>
            <a:endParaRPr lang="en-US" sz="4400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6023" y="1306286"/>
            <a:ext cx="10580914" cy="5120640"/>
          </a:xfrm>
        </p:spPr>
        <p:txBody>
          <a:bodyPr>
            <a:noAutofit/>
          </a:bodyPr>
          <a:lstStyle/>
          <a:p>
            <a:pPr algn="l"/>
            <a:endParaRPr lang="en-US" sz="800" b="1" dirty="0" smtClean="0"/>
          </a:p>
        </p:txBody>
      </p:sp>
      <p:pic>
        <p:nvPicPr>
          <p:cNvPr id="4" name="Picture 3" descr="How easy is it to securely leak information to some of America’s top news organizations? This easy » Nieman Journalism Lab - Mozilla Firefox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4" y="0"/>
            <a:ext cx="12114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43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65758"/>
            <a:ext cx="9144000" cy="809897"/>
          </a:xfrm>
        </p:spPr>
        <p:txBody>
          <a:bodyPr>
            <a:normAutofit/>
          </a:bodyPr>
          <a:lstStyle/>
          <a:p>
            <a:endParaRPr lang="en-US" sz="4400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6023" y="1306286"/>
            <a:ext cx="10580914" cy="5120640"/>
          </a:xfrm>
        </p:spPr>
        <p:txBody>
          <a:bodyPr>
            <a:noAutofit/>
          </a:bodyPr>
          <a:lstStyle/>
          <a:p>
            <a:pPr algn="l"/>
            <a:endParaRPr lang="en-US" sz="800" b="1" dirty="0" smtClean="0"/>
          </a:p>
        </p:txBody>
      </p:sp>
      <p:pic>
        <p:nvPicPr>
          <p:cNvPr id="7" name="Picture 6" descr="How To Leak To ProPublica - ProPublica - Mozilla Firefox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4" y="0"/>
            <a:ext cx="12114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20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65758"/>
            <a:ext cx="9144000" cy="809897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+mn-lt"/>
              </a:rPr>
              <a:t>“If You See Something, Leak Something”</a:t>
            </a:r>
            <a:endParaRPr lang="en-US" sz="3600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6023" y="1306286"/>
            <a:ext cx="10580914" cy="5120640"/>
          </a:xfrm>
        </p:spPr>
        <p:txBody>
          <a:bodyPr>
            <a:noAutofit/>
          </a:bodyPr>
          <a:lstStyle/>
          <a:p>
            <a:pPr algn="l"/>
            <a:endParaRPr lang="en-US" sz="800" b="1" dirty="0" smtClean="0"/>
          </a:p>
        </p:txBody>
      </p:sp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4" y="1789611"/>
            <a:ext cx="12192000" cy="5068389"/>
          </a:xfrm>
          <a:prstGeom prst="rect">
            <a:avLst/>
          </a:prstGeom>
        </p:spPr>
      </p:pic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" y="1789611"/>
            <a:ext cx="12192000" cy="506838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4585063" y="5362303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17" y="1789611"/>
            <a:ext cx="12192000" cy="5068388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3579223" y="5512526"/>
            <a:ext cx="2769326" cy="613954"/>
          </a:xfrm>
          <a:prstGeom prst="ellipse">
            <a:avLst/>
          </a:prstGeom>
          <a:solidFill>
            <a:schemeClr val="accent4">
              <a:lumMod val="60000"/>
              <a:lumOff val="40000"/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98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65758"/>
            <a:ext cx="9144000" cy="809897"/>
          </a:xfrm>
        </p:spPr>
        <p:txBody>
          <a:bodyPr>
            <a:normAutofit/>
          </a:bodyPr>
          <a:lstStyle/>
          <a:p>
            <a:endParaRPr lang="en-US" sz="4400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6023" y="1306286"/>
            <a:ext cx="10580914" cy="5120640"/>
          </a:xfrm>
        </p:spPr>
        <p:txBody>
          <a:bodyPr>
            <a:noAutofit/>
          </a:bodyPr>
          <a:lstStyle/>
          <a:p>
            <a:pPr algn="l"/>
            <a:endParaRPr lang="en-US" sz="800" b="1" dirty="0" smtClean="0"/>
          </a:p>
        </p:txBody>
      </p:sp>
      <p:pic>
        <p:nvPicPr>
          <p:cNvPr id="4" name="Picture 3" descr="How to Run a Rogue Government Twitter Account With an Anonymous Email Address and a Burner Phone - Mozilla Firefox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4" y="0"/>
            <a:ext cx="12114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6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65758"/>
            <a:ext cx="9144000" cy="80989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 smtClean="0">
                <a:latin typeface="+mn-lt"/>
              </a:rPr>
              <a:t>“How to Protect Yourself from Government Surveillance”</a:t>
            </a:r>
            <a:endParaRPr lang="en-US" sz="2800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6023" y="1306286"/>
            <a:ext cx="10580914" cy="5120640"/>
          </a:xfrm>
        </p:spPr>
        <p:txBody>
          <a:bodyPr>
            <a:noAutofit/>
          </a:bodyPr>
          <a:lstStyle/>
          <a:p>
            <a:pPr algn="l"/>
            <a:endParaRPr lang="en-US" sz="800" b="1" dirty="0" smtClean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382" y="1295853"/>
            <a:ext cx="9874809" cy="55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65759"/>
            <a:ext cx="9144000" cy="761078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latin typeface="+mn-lt"/>
              </a:rPr>
              <a:t>https://securethe.news/</a:t>
            </a:r>
            <a:endParaRPr lang="en-US" sz="4400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6023" y="1306286"/>
            <a:ext cx="10580914" cy="5120640"/>
          </a:xfrm>
        </p:spPr>
        <p:txBody>
          <a:bodyPr>
            <a:noAutofit/>
          </a:bodyPr>
          <a:lstStyle/>
          <a:p>
            <a:pPr algn="l"/>
            <a:endParaRPr lang="en-US" sz="800" b="1" dirty="0" smtClean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076" y="5169451"/>
            <a:ext cx="4105848" cy="1257475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298" y="1237798"/>
            <a:ext cx="9744364" cy="382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3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65758"/>
            <a:ext cx="9144000" cy="809897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latin typeface="+mn-lt"/>
              </a:rPr>
              <a:t>Resources</a:t>
            </a:r>
            <a:endParaRPr lang="en-US" sz="4400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6023" y="1306286"/>
            <a:ext cx="10580914" cy="5120640"/>
          </a:xfrm>
        </p:spPr>
        <p:txBody>
          <a:bodyPr>
            <a:noAutofit/>
          </a:bodyPr>
          <a:lstStyle/>
          <a:p>
            <a:pPr algn="l"/>
            <a:endParaRPr lang="en-US" sz="800" b="1" dirty="0" smtClean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000" b="1" dirty="0" smtClean="0"/>
              <a:t>Nate Cardozo, </a:t>
            </a:r>
            <a:r>
              <a:rPr lang="en-US" sz="4000" dirty="0" smtClean="0"/>
              <a:t>Electronic Frontier Foundation</a:t>
            </a:r>
          </a:p>
          <a:p>
            <a:pPr algn="l"/>
            <a:endParaRPr lang="en-US" sz="800" dirty="0" smtClean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000" b="1" dirty="0" smtClean="0"/>
              <a:t>Anthony L. Fargo, </a:t>
            </a:r>
            <a:r>
              <a:rPr lang="en-US" sz="4000" dirty="0" smtClean="0"/>
              <a:t>IU Center for International Media Law and Policy</a:t>
            </a:r>
          </a:p>
          <a:p>
            <a:pPr algn="l"/>
            <a:endParaRPr lang="en-US" sz="800" dirty="0" smtClean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000" b="1" dirty="0" smtClean="0"/>
              <a:t>Marisa Kwiatkowski, </a:t>
            </a:r>
            <a:r>
              <a:rPr lang="en-US" sz="4000" dirty="0" smtClean="0"/>
              <a:t>Indianapolis Star</a:t>
            </a:r>
          </a:p>
          <a:p>
            <a:pPr algn="l"/>
            <a:endParaRPr lang="en-US" sz="800" dirty="0" smtClean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000" b="1" dirty="0" smtClean="0"/>
              <a:t>Susan Sons, </a:t>
            </a:r>
            <a:r>
              <a:rPr lang="en-US" sz="4000" dirty="0" smtClean="0"/>
              <a:t>IU Center for Applied Cybersecurity Research </a:t>
            </a:r>
            <a:endParaRPr lang="en-US" sz="4000" dirty="0"/>
          </a:p>
        </p:txBody>
      </p:sp>
      <p:pic>
        <p:nvPicPr>
          <p:cNvPr id="7" name="Picture 6" descr="Surveillance Self-Defense | Tips, Tools and How-tos for Safer Online Communications - Mozilla Firefox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4" y="0"/>
            <a:ext cx="12114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3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1528</TotalTime>
  <Words>118</Words>
  <Application>Microsoft Office PowerPoint</Application>
  <PresentationFormat>Widescreen</PresentationFormat>
  <Paragraphs>32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Cybersecurity for Journalists (and Everyone!)</vt:lpstr>
      <vt:lpstr>Panelists</vt:lpstr>
      <vt:lpstr>PowerPoint Presentation</vt:lpstr>
      <vt:lpstr>PowerPoint Presentation</vt:lpstr>
      <vt:lpstr>“If You See Something, Leak Something”</vt:lpstr>
      <vt:lpstr>PowerPoint Presentation</vt:lpstr>
      <vt:lpstr>“How to Protect Yourself from Government Surveillance”</vt:lpstr>
      <vt:lpstr>https://securethe.news/</vt:lpstr>
      <vt:lpstr>Resources</vt:lpstr>
      <vt:lpstr>Resources</vt:lpstr>
    </vt:vector>
  </TitlesOfParts>
  <Company>Indiana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Cybersecurity for Journalists (and Everyone!)</dc:title>
  <dc:creator>Tomain, Joseph A</dc:creator>
  <cp:lastModifiedBy>Tomain, Joseph A</cp:lastModifiedBy>
  <cp:revision>10</cp:revision>
  <dcterms:created xsi:type="dcterms:W3CDTF">2017-02-22T14:45:12Z</dcterms:created>
  <dcterms:modified xsi:type="dcterms:W3CDTF">2017-02-23T18:33:54Z</dcterms:modified>
</cp:coreProperties>
</file>